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98" r:id="rId4"/>
    <p:sldMasterId id="2147483711" r:id="rId5"/>
  </p:sldMasterIdLst>
  <p:notesMasterIdLst>
    <p:notesMasterId r:id="rId36"/>
  </p:notesMasterIdLst>
  <p:sldIdLst>
    <p:sldId id="259" r:id="rId6"/>
    <p:sldId id="262" r:id="rId7"/>
    <p:sldId id="265" r:id="rId8"/>
    <p:sldId id="268" r:id="rId9"/>
    <p:sldId id="272" r:id="rId10"/>
    <p:sldId id="273" r:id="rId11"/>
    <p:sldId id="274" r:id="rId12"/>
    <p:sldId id="305" r:id="rId13"/>
    <p:sldId id="306" r:id="rId14"/>
    <p:sldId id="278" r:id="rId15"/>
    <p:sldId id="283" r:id="rId16"/>
    <p:sldId id="279" r:id="rId17"/>
    <p:sldId id="280" r:id="rId18"/>
    <p:sldId id="281" r:id="rId19"/>
    <p:sldId id="298" r:id="rId20"/>
    <p:sldId id="282" r:id="rId21"/>
    <p:sldId id="285" r:id="rId22"/>
    <p:sldId id="286" r:id="rId23"/>
    <p:sldId id="288" r:id="rId24"/>
    <p:sldId id="289" r:id="rId25"/>
    <p:sldId id="291" r:id="rId26"/>
    <p:sldId id="292" r:id="rId27"/>
    <p:sldId id="293" r:id="rId28"/>
    <p:sldId id="294" r:id="rId29"/>
    <p:sldId id="295" r:id="rId30"/>
    <p:sldId id="296" r:id="rId31"/>
    <p:sldId id="307" r:id="rId32"/>
    <p:sldId id="297" r:id="rId33"/>
    <p:sldId id="302" r:id="rId34"/>
    <p:sldId id="301" r:id="rId35"/>
  </p:sldIdLst>
  <p:sldSz cx="9144000" cy="5143500" type="screen16x9"/>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007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97" d="100"/>
          <a:sy n="97" d="100"/>
        </p:scale>
        <p:origin x="588"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08-Dec-22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2</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30</a:t>
            </a:fld>
            <a:endParaRPr lang="en-US"/>
          </a:p>
        </p:txBody>
      </p:sp>
    </p:spTree>
    <p:extLst>
      <p:ext uri="{BB962C8B-B14F-4D97-AF65-F5344CB8AC3E}">
        <p14:creationId xmlns:p14="http://schemas.microsoft.com/office/powerpoint/2010/main" val="81828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6E219626-08C7-4FD1-8C0C-831695EE2642}" type="datetime1">
              <a:rPr lang="en-US" smtClean="0"/>
              <a:t>08-Dec-22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46B67B3-4AAF-4197-AA87-D978F2AAD91C}" type="datetime1">
              <a:rPr lang="en-US" smtClean="0"/>
              <a:t>08-Dec-22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A10F5AD-76E9-4252-98AF-E8876AE3F793}" type="datetime1">
              <a:rPr lang="en-US" smtClean="0"/>
              <a:t>08-Dec-22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2490" y="2724455"/>
            <a:ext cx="7482545" cy="1527050"/>
          </a:xfrm>
          <a:noFill/>
          <a:effectLst>
            <a:outerShdw blurRad="50800" dist="38100" dir="2700000" algn="tl" rotWithShape="0">
              <a:prstClr val="black">
                <a:alpha val="40000"/>
              </a:prstClr>
            </a:outerShdw>
          </a:effectLst>
        </p:spPr>
        <p:txBody>
          <a:bodyPr>
            <a:normAutofit/>
          </a:bodyPr>
          <a:lstStyle>
            <a:lvl1pPr algn="l">
              <a:defRPr sz="3600">
                <a:solidFill>
                  <a:srgbClr val="FFFF00"/>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1212490" y="4251505"/>
            <a:ext cx="7482545" cy="763525"/>
          </a:xfrm>
          <a:noFill/>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A6205-041E-4FD8-A220-42DBF6DF2A5F}"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2538751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246070" cy="73929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448966" y="1502815"/>
            <a:ext cx="8246070" cy="320680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0C7FE7-7A9E-4C19-9844-321DB41AFAFB}"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644713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29" y="433880"/>
            <a:ext cx="6260905" cy="572644"/>
          </a:xfrm>
        </p:spPr>
        <p:txBody>
          <a:bodyPr>
            <a:normAutofit/>
          </a:bodyPr>
          <a:lstStyle>
            <a:lvl1pPr algn="l">
              <a:defRPr sz="360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2434129" y="1198559"/>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4F0454-C302-4754-8E6E-F9F134886DE3}"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2939139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D69C9-DA10-45B8-8569-180BC80372EC}"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86344157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F59ACC-795D-4F7B-B4D1-17C7987997B8}"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55679183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891995"/>
            <a:ext cx="8246071" cy="763525"/>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Text Placeholder 2"/>
          <p:cNvSpPr>
            <a:spLocks noGrp="1"/>
          </p:cNvSpPr>
          <p:nvPr>
            <p:ph type="body" idx="1"/>
          </p:nvPr>
        </p:nvSpPr>
        <p:spPr>
          <a:xfrm>
            <a:off x="536879" y="18348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879" y="2266339"/>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0" y="18348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266339"/>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FFD8E2-B160-499E-9422-654CD0A760AD}" type="datetime1">
              <a:rPr lang="en-US" smtClean="0"/>
              <a:t>08-Dec-22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12291198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F00272-C158-4EE6-9EB7-0B9F81674683}" type="datetime1">
              <a:rPr lang="en-US" smtClean="0"/>
              <a:t>08-Dec-22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02977311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B03BFB-EC03-45ED-A103-F5EDE5122326}" type="datetime1">
              <a:rPr lang="en-US" smtClean="0"/>
              <a:t>08-Dec-22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25186407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53FD7E3-9720-4968-9827-2C88DF5BB270}" type="datetime1">
              <a:rPr lang="en-US" smtClean="0"/>
              <a:t>08-Dec-22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80C2A2-8345-48E5-B2D7-FC17AE631875}"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17445264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640EF5-CBC3-4DF2-A979-C5869567BDDC}"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7760784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E58E42-AFCC-40CD-888D-0568E8A62A1E}"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42866572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55689-6273-43C8-B572-ACF3228240A5}"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8" name="Picture 7"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655770" y="3832068"/>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2490" y="2724455"/>
            <a:ext cx="7482545" cy="1527050"/>
          </a:xfrm>
          <a:noFill/>
          <a:effectLst>
            <a:outerShdw blurRad="50800" dist="38100" dir="2700000" algn="tl" rotWithShape="0">
              <a:prstClr val="black">
                <a:alpha val="40000"/>
              </a:prstClr>
            </a:outerShdw>
          </a:effectLst>
        </p:spPr>
        <p:txBody>
          <a:bodyPr>
            <a:normAutofit/>
          </a:bodyPr>
          <a:lstStyle>
            <a:lvl1pPr algn="l">
              <a:defRPr sz="3600">
                <a:solidFill>
                  <a:srgbClr val="FFFF00"/>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1212490" y="4251505"/>
            <a:ext cx="7482545" cy="763525"/>
          </a:xfrm>
          <a:noFill/>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FAD758A-8089-4C24-9A8F-EF9F2530D7EE}"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2538751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246070" cy="73929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448966" y="1502815"/>
            <a:ext cx="8246070" cy="320680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8B026F-8658-49F5-A0BE-F8BA3F298FF0}"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6447136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29" y="433880"/>
            <a:ext cx="6260905" cy="572644"/>
          </a:xfrm>
        </p:spPr>
        <p:txBody>
          <a:bodyPr>
            <a:normAutofit/>
          </a:bodyPr>
          <a:lstStyle>
            <a:lvl1pPr algn="l">
              <a:defRPr sz="360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2434129" y="1198559"/>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7F1DF-853A-4F33-A1F7-590B4CACE791}"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2939139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52580-14F4-4ECF-9731-222A17EA8B4E}"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86344157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D4A3B9-168E-4A74-A1CE-B3628884A884}"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55679183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891995"/>
            <a:ext cx="8246071" cy="763525"/>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Text Placeholder 2"/>
          <p:cNvSpPr>
            <a:spLocks noGrp="1"/>
          </p:cNvSpPr>
          <p:nvPr>
            <p:ph type="body" idx="1"/>
          </p:nvPr>
        </p:nvSpPr>
        <p:spPr>
          <a:xfrm>
            <a:off x="536879" y="18348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879" y="2266339"/>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0" y="18348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266339"/>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A8473D-7D67-4B34-842D-5DDDA2D2D92D}" type="datetime1">
              <a:rPr lang="en-US" smtClean="0"/>
              <a:t>08-Dec-22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122911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5740FF23-8028-42EE-8BB2-B39961DC2D9D}" type="datetime1">
              <a:rPr lang="en-US" smtClean="0"/>
              <a:t>08-Dec-22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859187-FC2F-4108-82D6-CD94A0B3D6A2}" type="datetime1">
              <a:rPr lang="en-US" smtClean="0"/>
              <a:t>08-Dec-22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02977311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878473-4039-4A1D-AF8B-BD70BFDE6862}" type="datetime1">
              <a:rPr lang="en-US" smtClean="0"/>
              <a:t>08-Dec-22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25186407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41EEE9-605F-4604-B9BE-B9C49CF0EE2F}"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1744526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56EABE-FDD2-4F4C-8268-E5E9CEEA9F13}"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7760784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B1EBDE-5EF8-4F81-9D16-C43FFD7EF9E8}"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42866572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8351C3-BF19-44ED-818D-F67825478D0E}"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8" name="Picture 7"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655770" y="3832068"/>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78" y="737420"/>
            <a:ext cx="8200104" cy="1887796"/>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457202" y="3222522"/>
            <a:ext cx="8214850" cy="1423220"/>
          </a:xfrm>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p>
          <a:p>
            <a:r>
              <a:rPr lang="en-US"/>
              <a:t>Master subtitle style</a:t>
            </a:r>
          </a:p>
        </p:txBody>
      </p:sp>
      <p:sp>
        <p:nvSpPr>
          <p:cNvPr id="4" name="Date Placeholder 3"/>
          <p:cNvSpPr>
            <a:spLocks noGrp="1"/>
          </p:cNvSpPr>
          <p:nvPr>
            <p:ph type="dt" sz="half" idx="10"/>
          </p:nvPr>
        </p:nvSpPr>
        <p:spPr/>
        <p:txBody>
          <a:bodyPr/>
          <a:lstStyle/>
          <a:p>
            <a:fld id="{3686FD6A-94A8-46CB-9C5B-EFC0C5830A9B}"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25387517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4"/>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448966" y="1172497"/>
            <a:ext cx="8246070" cy="368982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01F813-7293-46EF-985D-DF968B8F97B3}"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6447136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1641" y="443407"/>
            <a:ext cx="6570414"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2094271" y="1177436"/>
            <a:ext cx="6592531"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1068D2-4D77-4B2A-B96A-0C1125C516F5}"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2939139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6DFA-3805-436F-852D-489228D78ACB}"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8634415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5C8AB2FB-FFD5-4FC9-A863-24B878021F48}" type="datetime1">
              <a:rPr lang="en-US" smtClean="0"/>
              <a:t>08-Dec-22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96591-82E2-4DC5-AC5F-C5B505929851}"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55679183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79021"/>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Text Placeholder 2"/>
          <p:cNvSpPr>
            <a:spLocks noGrp="1"/>
          </p:cNvSpPr>
          <p:nvPr>
            <p:ph type="body" idx="1"/>
          </p:nvPr>
        </p:nvSpPr>
        <p:spPr>
          <a:xfrm>
            <a:off x="529505" y="143429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29505" y="190668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64626" y="143429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64626" y="190668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CE05D8-DDCA-4D27-9931-024EF06EF283}" type="datetime1">
              <a:rPr lang="en-US" smtClean="0"/>
              <a:t>08-Dec-22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12291198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B7A69B-7CD7-4D8A-A23B-5C8EB161030D}" type="datetime1">
              <a:rPr lang="en-US" smtClean="0"/>
              <a:t>08-Dec-22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02977311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14CB6-7F23-4CFB-A48A-5ACDEEFFE3AE}" type="datetime1">
              <a:rPr lang="en-US" smtClean="0"/>
              <a:t>08-Dec-22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25186407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05B56-34DF-447A-B144-63A6AC41EAB0}"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17445264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B6B5CD-3E19-4D15-8464-14E762DC6F26}"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7760784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F68035-A86C-444B-844D-311C51EB865C}"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42866572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2C00E-0EA8-45F3-A969-E43AF9221E11}"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78" y="737420"/>
            <a:ext cx="8200104" cy="1887796"/>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457202" y="3222522"/>
            <a:ext cx="8214850" cy="1423220"/>
          </a:xfrm>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p>
          <a:p>
            <a:r>
              <a:rPr lang="en-US"/>
              <a:t>Master subtitle style</a:t>
            </a:r>
          </a:p>
        </p:txBody>
      </p:sp>
      <p:sp>
        <p:nvSpPr>
          <p:cNvPr id="4" name="Date Placeholder 3"/>
          <p:cNvSpPr>
            <a:spLocks noGrp="1"/>
          </p:cNvSpPr>
          <p:nvPr>
            <p:ph type="dt" sz="half" idx="10"/>
          </p:nvPr>
        </p:nvSpPr>
        <p:spPr/>
        <p:txBody>
          <a:bodyPr/>
          <a:lstStyle/>
          <a:p>
            <a:fld id="{CD3D8C65-9006-4BF0-A616-810337E8F357}"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25387517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4"/>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448966" y="1172497"/>
            <a:ext cx="8246070" cy="368982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ED3D0-859A-438D-9843-5AEA0B6A1924}"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644713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FF260988-E60B-40B1-AE55-610BE8774E50}" type="datetime1">
              <a:rPr lang="en-US" smtClean="0"/>
              <a:t>08-Dec-22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1641" y="443407"/>
            <a:ext cx="6570414"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2094271" y="1177436"/>
            <a:ext cx="6592531"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8FC28-E5D1-45D0-94AF-EA62227B6AB9}"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162939139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6E6DC2-3481-48DF-8056-EF14A3C6A74C}"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86344157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FC595C-B87A-417A-B5CE-56524E61A5E1}"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55679183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79021"/>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Text Placeholder 2"/>
          <p:cNvSpPr>
            <a:spLocks noGrp="1"/>
          </p:cNvSpPr>
          <p:nvPr>
            <p:ph type="body" idx="1"/>
          </p:nvPr>
        </p:nvSpPr>
        <p:spPr>
          <a:xfrm>
            <a:off x="529505" y="143429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29505" y="190668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64626" y="143429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64626" y="190668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7BD522-5D3F-420F-936D-ECE7BE3C20A4}" type="datetime1">
              <a:rPr lang="en-US" smtClean="0"/>
              <a:t>08-Dec-22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12291198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895A64-93A9-4D99-91E8-FC0ED0E4E2EA}" type="datetime1">
              <a:rPr lang="en-US" smtClean="0"/>
              <a:t>08-Dec-22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02977311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918BF7-5718-46AC-89FE-1ADF421F09A2}" type="datetime1">
              <a:rPr lang="en-US" smtClean="0"/>
              <a:t>08-Dec-22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25186407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190D46-865E-4D55-823F-1EC12E2FE25C}"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17445264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DD1BFF-DBE3-429F-A5D5-B7828B497F6F}" type="datetime1">
              <a:rPr lang="en-US" smtClean="0"/>
              <a:t>08-Dec-22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47760784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825F3B-E4B0-4E43-940F-52D89325EA8E}"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extLst>
      <p:ext uri="{BB962C8B-B14F-4D97-AF65-F5344CB8AC3E}">
        <p14:creationId xmlns:p14="http://schemas.microsoft.com/office/powerpoint/2010/main" val="34286657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AF2FB1-9A32-40A8-BEFD-16407D9BEB32}" type="datetime1">
              <a:rPr lang="en-US" smtClean="0"/>
              <a:t>08-Dec-22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57AA89B-4B55-4F6E-9BDB-793AF1BC9709}" type="datetime1">
              <a:rPr lang="en-US" smtClean="0"/>
              <a:t>08-Dec-22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5D5C5FC-5442-481C-A74E-93E14BCB0184}" type="datetime1">
              <a:rPr lang="en-US" smtClean="0"/>
              <a:t>08-Dec-22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D4188D6-57B8-4A12-96C4-C8CE87C04934}" type="datetime1">
              <a:rPr lang="en-US" smtClean="0"/>
              <a:t>08-Dec-22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F55DA07-5A4A-4AA3-B1A6-19038D88629D}" type="datetime1">
              <a:rPr lang="en-US" smtClean="0"/>
              <a:t>08-Dec-22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9C37E-E91C-4F46-B97B-7D14A49E89C8}" type="datetime1">
              <a:rPr lang="en-US" smtClean="0"/>
              <a:t>08-Dec-22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BF2874-973C-43F5-9C09-3A93A2B515FE}" type="datetime1">
              <a:rPr lang="en-US" smtClean="0"/>
              <a:t>08-Dec-22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2CCC60-E8CD-4174-8B1A-7DF615B22EEF}"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70418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CF5520-3A29-48CE-B3E1-3A1374D4E67A}" type="datetime1">
              <a:rPr lang="en-US" smtClean="0"/>
              <a:t>08-Dec-22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2CCC60-E8CD-4174-8B1A-7DF615B22EEF}"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70418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CBE418-7285-4BC7-A53F-50038FA4323C}" type="datetime1">
              <a:rPr lang="en-US" smtClean="0"/>
              <a:t>08-Dec-22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2CCC60-E8CD-4174-8B1A-7DF615B22EEF}"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66EA31-3AF8-47F9-A17D-B3A8C5B445B4}" type="datetime1">
              <a:rPr lang="en-US" smtClean="0"/>
              <a:t>08-Dec-22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2CCC60-E8CD-4174-8B1A-7DF615B22EEF}"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9785" y="2571750"/>
            <a:ext cx="7482545" cy="1527050"/>
          </a:xfrm>
        </p:spPr>
        <p:txBody>
          <a:bodyPr>
            <a:normAutofit/>
          </a:bodyPr>
          <a:lstStyle/>
          <a:p>
            <a:r>
              <a:rPr lang="en-US" sz="6600" dirty="0"/>
              <a:t>Go Green</a:t>
            </a:r>
          </a:p>
        </p:txBody>
      </p:sp>
      <p:sp>
        <p:nvSpPr>
          <p:cNvPr id="3" name="Subtitle 2"/>
          <p:cNvSpPr>
            <a:spLocks noGrp="1"/>
          </p:cNvSpPr>
          <p:nvPr>
            <p:ph type="subTitle" idx="1"/>
          </p:nvPr>
        </p:nvSpPr>
        <p:spPr>
          <a:xfrm>
            <a:off x="1059785" y="3946095"/>
            <a:ext cx="7482545" cy="763525"/>
          </a:xfrm>
        </p:spPr>
        <p:txBody>
          <a:bodyPr>
            <a:normAutofit/>
          </a:bodyPr>
          <a:lstStyle/>
          <a:p>
            <a:pPr algn="r"/>
            <a:r>
              <a:rPr lang="en-US" dirty="0"/>
              <a:t>- </a:t>
            </a:r>
            <a:r>
              <a:rPr lang="en-US" dirty="0" smtClean="0"/>
              <a:t>an </a:t>
            </a:r>
            <a:r>
              <a:rPr lang="en-US" dirty="0"/>
              <a:t>initiative </a:t>
            </a:r>
            <a:r>
              <a:rPr lang="en-US" dirty="0" smtClean="0"/>
              <a:t>to make </a:t>
            </a:r>
            <a:r>
              <a:rPr lang="en-US" dirty="0"/>
              <a:t>your home </a:t>
            </a:r>
            <a:r>
              <a:rPr lang="en-US" dirty="0" smtClean="0"/>
              <a:t>green…</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t>1</a:t>
            </a:fld>
            <a:endParaRPr lang="en-US"/>
          </a:p>
        </p:txBody>
      </p:sp>
    </p:spTree>
    <p:extLst>
      <p:ext uri="{BB962C8B-B14F-4D97-AF65-F5344CB8AC3E}">
        <p14:creationId xmlns:p14="http://schemas.microsoft.com/office/powerpoint/2010/main" val="3639203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Landing </a:t>
            </a:r>
            <a:r>
              <a:rPr lang="en-US" dirty="0" smtClean="0">
                <a:solidFill>
                  <a:srgbClr val="006C31"/>
                </a:solidFill>
              </a:rPr>
              <a:t>page</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8" name="Picture 7">
            <a:extLst>
              <a:ext uri="{FF2B5EF4-FFF2-40B4-BE49-F238E27FC236}">
                <a16:creationId xmlns:a16="http://schemas.microsoft.com/office/drawing/2014/main" id="{08F39A6A-101A-4761-BF56-498E4F7E9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055" y="15049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10</a:t>
            </a:fld>
            <a:endParaRPr lang="en-US"/>
          </a:p>
        </p:txBody>
      </p:sp>
    </p:spTree>
    <p:extLst>
      <p:ext uri="{BB962C8B-B14F-4D97-AF65-F5344CB8AC3E}">
        <p14:creationId xmlns:p14="http://schemas.microsoft.com/office/powerpoint/2010/main" val="15961613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Landing </a:t>
            </a:r>
            <a:r>
              <a:rPr lang="en-US" dirty="0" smtClean="0">
                <a:solidFill>
                  <a:srgbClr val="006C31"/>
                </a:solidFill>
              </a:rPr>
              <a:t>page</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428750"/>
            <a:ext cx="6247289" cy="3191256"/>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11</a:t>
            </a:fld>
            <a:endParaRPr lang="en-US"/>
          </a:p>
        </p:txBody>
      </p:sp>
    </p:spTree>
    <p:extLst>
      <p:ext uri="{BB962C8B-B14F-4D97-AF65-F5344CB8AC3E}">
        <p14:creationId xmlns:p14="http://schemas.microsoft.com/office/powerpoint/2010/main" val="75566973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Login</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B82CCC60-E8CD-4174-8B1A-7DF615B22EEF}" type="slidenum">
              <a:rPr lang="en-US" smtClean="0"/>
              <a:t>12</a:t>
            </a:fld>
            <a:endParaRPr lang="en-US"/>
          </a:p>
        </p:txBody>
      </p:sp>
      <p:pic>
        <p:nvPicPr>
          <p:cNvPr id="5" name="Picture 4"/>
          <p:cNvPicPr>
            <a:picLocks noChangeAspect="1"/>
          </p:cNvPicPr>
          <p:nvPr/>
        </p:nvPicPr>
        <p:blipFill rotWithShape="1">
          <a:blip r:embed="rId2"/>
          <a:srcRect t="8889" r="1568" b="4443"/>
          <a:stretch/>
        </p:blipFill>
        <p:spPr>
          <a:xfrm>
            <a:off x="2133596" y="1538978"/>
            <a:ext cx="6629404" cy="3090171"/>
          </a:xfrm>
          <a:prstGeom prst="rect">
            <a:avLst/>
          </a:prstGeom>
        </p:spPr>
      </p:pic>
    </p:spTree>
    <p:extLst>
      <p:ext uri="{BB962C8B-B14F-4D97-AF65-F5344CB8AC3E}">
        <p14:creationId xmlns:p14="http://schemas.microsoft.com/office/powerpoint/2010/main" val="111907925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Sign up</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B82CCC60-E8CD-4174-8B1A-7DF615B22EEF}" type="slidenum">
              <a:rPr lang="en-US" smtClean="0"/>
              <a:t>13</a:t>
            </a:fld>
            <a:endParaRPr lang="en-US"/>
          </a:p>
        </p:txBody>
      </p:sp>
      <p:pic>
        <p:nvPicPr>
          <p:cNvPr id="5" name="Picture 4"/>
          <p:cNvPicPr>
            <a:picLocks noChangeAspect="1"/>
          </p:cNvPicPr>
          <p:nvPr/>
        </p:nvPicPr>
        <p:blipFill rotWithShape="1">
          <a:blip r:embed="rId2"/>
          <a:srcRect t="9959" r="1544" b="5296"/>
          <a:stretch/>
        </p:blipFill>
        <p:spPr>
          <a:xfrm>
            <a:off x="2116388" y="1428750"/>
            <a:ext cx="6536978" cy="3169444"/>
          </a:xfrm>
          <a:prstGeom prst="rect">
            <a:avLst/>
          </a:prstGeom>
        </p:spPr>
      </p:pic>
    </p:spTree>
    <p:extLst>
      <p:ext uri="{BB962C8B-B14F-4D97-AF65-F5344CB8AC3E}">
        <p14:creationId xmlns:p14="http://schemas.microsoft.com/office/powerpoint/2010/main" val="22200668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Profile</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55EAFA76-3D77-0433-1686-937AD3F7C2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9916"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14</a:t>
            </a:fld>
            <a:endParaRPr lang="en-US"/>
          </a:p>
        </p:txBody>
      </p:sp>
    </p:spTree>
    <p:extLst>
      <p:ext uri="{BB962C8B-B14F-4D97-AF65-F5344CB8AC3E}">
        <p14:creationId xmlns:p14="http://schemas.microsoft.com/office/powerpoint/2010/main" val="15945836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E-mail authentication</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321E0C44-DEA7-8FDF-925B-8F6C36A36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15</a:t>
            </a:fld>
            <a:endParaRPr lang="en-US"/>
          </a:p>
        </p:txBody>
      </p:sp>
    </p:spTree>
    <p:extLst>
      <p:ext uri="{BB962C8B-B14F-4D97-AF65-F5344CB8AC3E}">
        <p14:creationId xmlns:p14="http://schemas.microsoft.com/office/powerpoint/2010/main" val="9345356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smtClean="0">
                <a:solidFill>
                  <a:srgbClr val="006C31"/>
                </a:solidFill>
              </a:rPr>
              <a:t>Forget password</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EEF0D00F-B65D-854D-FEA2-E6EC4AA497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055"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16</a:t>
            </a:fld>
            <a:endParaRPr lang="en-US"/>
          </a:p>
        </p:txBody>
      </p:sp>
    </p:spTree>
    <p:extLst>
      <p:ext uri="{BB962C8B-B14F-4D97-AF65-F5344CB8AC3E}">
        <p14:creationId xmlns:p14="http://schemas.microsoft.com/office/powerpoint/2010/main" val="211791607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Change </a:t>
            </a:r>
            <a:r>
              <a:rPr lang="en-US" dirty="0" smtClean="0">
                <a:solidFill>
                  <a:srgbClr val="006C31"/>
                </a:solidFill>
              </a:rPr>
              <a:t>password</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AF0723C1-AF1C-69A6-CBF7-AB208430F7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5049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17</a:t>
            </a:fld>
            <a:endParaRPr lang="en-US"/>
          </a:p>
        </p:txBody>
      </p:sp>
    </p:spTree>
    <p:extLst>
      <p:ext uri="{BB962C8B-B14F-4D97-AF65-F5344CB8AC3E}">
        <p14:creationId xmlns:p14="http://schemas.microsoft.com/office/powerpoint/2010/main" val="406016689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All </a:t>
            </a:r>
            <a:r>
              <a:rPr lang="en-US" dirty="0" smtClean="0">
                <a:solidFill>
                  <a:srgbClr val="006C31"/>
                </a:solidFill>
              </a:rPr>
              <a:t>products</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7F70FE20-8008-04E8-C564-0949066CF7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18</a:t>
            </a:fld>
            <a:endParaRPr lang="en-US"/>
          </a:p>
        </p:txBody>
      </p:sp>
    </p:spTree>
    <p:extLst>
      <p:ext uri="{BB962C8B-B14F-4D97-AF65-F5344CB8AC3E}">
        <p14:creationId xmlns:p14="http://schemas.microsoft.com/office/powerpoint/2010/main" val="2733027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smtClean="0">
                <a:solidFill>
                  <a:srgbClr val="006C31"/>
                </a:solidFill>
              </a:rPr>
              <a:t>Category search</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C9676D59-8EDA-A3E0-5C38-07D3BF7BF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6393"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19</a:t>
            </a:fld>
            <a:endParaRPr lang="en-US"/>
          </a:p>
        </p:txBody>
      </p:sp>
    </p:spTree>
    <p:extLst>
      <p:ext uri="{BB962C8B-B14F-4D97-AF65-F5344CB8AC3E}">
        <p14:creationId xmlns:p14="http://schemas.microsoft.com/office/powerpoint/2010/main" val="3290497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0"/>
            <a:ext cx="8488032" cy="1002610"/>
          </a:xfrm>
        </p:spPr>
        <p:txBody>
          <a:bodyPr>
            <a:normAutofit/>
          </a:bodyPr>
          <a:lstStyle/>
          <a:p>
            <a:r>
              <a:rPr lang="en-US" sz="4400" b="1" dirty="0"/>
              <a:t>   Team </a:t>
            </a:r>
            <a:r>
              <a:rPr lang="en-US" sz="4400" b="1" dirty="0" smtClean="0"/>
              <a:t>members</a:t>
            </a:r>
            <a:endParaRPr lang="en-US" sz="4400" b="1" dirty="0"/>
          </a:p>
        </p:txBody>
      </p:sp>
      <p:sp>
        <p:nvSpPr>
          <p:cNvPr id="4" name="Content Placeholder 3"/>
          <p:cNvSpPr>
            <a:spLocks noGrp="1"/>
          </p:cNvSpPr>
          <p:nvPr>
            <p:ph idx="1"/>
          </p:nvPr>
        </p:nvSpPr>
        <p:spPr>
          <a:xfrm>
            <a:off x="4343400" y="1504950"/>
            <a:ext cx="3208634" cy="2680353"/>
          </a:xfrm>
        </p:spPr>
        <p:txBody>
          <a:bodyPr>
            <a:normAutofit/>
          </a:bodyPr>
          <a:lstStyle/>
          <a:p>
            <a:pPr marL="0" indent="0">
              <a:buNone/>
            </a:pPr>
            <a:r>
              <a:rPr lang="en-US" sz="2400" b="1" dirty="0">
                <a:solidFill>
                  <a:srgbClr val="006C31"/>
                </a:solidFill>
              </a:rPr>
              <a:t> Backend</a:t>
            </a:r>
          </a:p>
          <a:p>
            <a:r>
              <a:rPr lang="en-US" sz="2400" b="1" dirty="0" err="1">
                <a:solidFill>
                  <a:srgbClr val="006C31"/>
                </a:solidFill>
              </a:rPr>
              <a:t>Ritvik</a:t>
            </a:r>
            <a:r>
              <a:rPr lang="en-US" sz="2400" b="1" dirty="0">
                <a:solidFill>
                  <a:srgbClr val="006C31"/>
                </a:solidFill>
              </a:rPr>
              <a:t> Raj</a:t>
            </a:r>
          </a:p>
          <a:p>
            <a:r>
              <a:rPr lang="en-US" sz="2400" b="1" dirty="0" err="1">
                <a:solidFill>
                  <a:srgbClr val="006C31"/>
                </a:solidFill>
              </a:rPr>
              <a:t>Asmit</a:t>
            </a:r>
            <a:r>
              <a:rPr lang="en-US" sz="2400" b="1" dirty="0">
                <a:solidFill>
                  <a:srgbClr val="006C31"/>
                </a:solidFill>
              </a:rPr>
              <a:t> Mohan </a:t>
            </a:r>
          </a:p>
          <a:p>
            <a:r>
              <a:rPr lang="en-US" sz="2400" b="1" dirty="0" err="1">
                <a:solidFill>
                  <a:srgbClr val="006C31"/>
                </a:solidFill>
              </a:rPr>
              <a:t>Harinandan</a:t>
            </a:r>
            <a:r>
              <a:rPr lang="en-US" sz="2400" b="1" dirty="0">
                <a:solidFill>
                  <a:srgbClr val="006C31"/>
                </a:solidFill>
              </a:rPr>
              <a:t> </a:t>
            </a:r>
            <a:r>
              <a:rPr lang="en-US" sz="2400" b="1" dirty="0" smtClean="0">
                <a:solidFill>
                  <a:srgbClr val="006C31"/>
                </a:solidFill>
              </a:rPr>
              <a:t>Kumar</a:t>
            </a:r>
            <a:endParaRPr lang="en-US" sz="2400" b="1" dirty="0">
              <a:solidFill>
                <a:srgbClr val="006C31"/>
              </a:solidFill>
            </a:endParaRPr>
          </a:p>
          <a:p>
            <a:r>
              <a:rPr lang="en-US" sz="2400" b="1" dirty="0" err="1">
                <a:solidFill>
                  <a:srgbClr val="006C31"/>
                </a:solidFill>
              </a:rPr>
              <a:t>Madhuri</a:t>
            </a:r>
            <a:r>
              <a:rPr lang="en-US" sz="2400" b="1" dirty="0">
                <a:solidFill>
                  <a:srgbClr val="006C31"/>
                </a:solidFill>
              </a:rPr>
              <a:t> </a:t>
            </a:r>
            <a:r>
              <a:rPr lang="en-US" sz="2400" b="1" dirty="0" err="1">
                <a:solidFill>
                  <a:srgbClr val="006C31"/>
                </a:solidFill>
              </a:rPr>
              <a:t>K</a:t>
            </a:r>
            <a:r>
              <a:rPr lang="en-US" sz="2400" b="1" dirty="0" err="1" smtClean="0">
                <a:solidFill>
                  <a:srgbClr val="006C31"/>
                </a:solidFill>
              </a:rPr>
              <a:t>umari</a:t>
            </a:r>
            <a:endParaRPr lang="en-US" sz="2400" b="1" dirty="0">
              <a:solidFill>
                <a:srgbClr val="006C31"/>
              </a:solidFill>
            </a:endParaRPr>
          </a:p>
          <a:p>
            <a:r>
              <a:rPr lang="en-US" sz="2400" b="1" dirty="0" err="1">
                <a:solidFill>
                  <a:srgbClr val="006C31"/>
                </a:solidFill>
              </a:rPr>
              <a:t>Priti</a:t>
            </a:r>
            <a:r>
              <a:rPr lang="en-US" sz="2400" b="1" dirty="0">
                <a:solidFill>
                  <a:srgbClr val="006C31"/>
                </a:solidFill>
              </a:rPr>
              <a:t> </a:t>
            </a:r>
            <a:r>
              <a:rPr lang="en-US" sz="2400" b="1" dirty="0" err="1">
                <a:solidFill>
                  <a:srgbClr val="006C31"/>
                </a:solidFill>
              </a:rPr>
              <a:t>Kumari</a:t>
            </a:r>
            <a:endParaRPr lang="en-US" sz="2400" b="1" dirty="0">
              <a:solidFill>
                <a:srgbClr val="006C31"/>
              </a:solidFill>
            </a:endParaRPr>
          </a:p>
          <a:p>
            <a:endParaRPr lang="en-US" sz="2400" b="1" dirty="0">
              <a:solidFill>
                <a:srgbClr val="006C31"/>
              </a:solidFill>
            </a:endParaRPr>
          </a:p>
          <a:p>
            <a:endParaRPr lang="en-US" sz="2400" b="1" dirty="0">
              <a:solidFill>
                <a:srgbClr val="006C31"/>
              </a:solidFill>
            </a:endParaRPr>
          </a:p>
        </p:txBody>
      </p:sp>
      <p:sp>
        <p:nvSpPr>
          <p:cNvPr id="6" name="Content Placeholder 3"/>
          <p:cNvSpPr txBox="1"/>
          <p:nvPr/>
        </p:nvSpPr>
        <p:spPr>
          <a:xfrm>
            <a:off x="685800" y="1504950"/>
            <a:ext cx="3733800" cy="2911186"/>
          </a:xfrm>
          <a:prstGeom prst="rect">
            <a:avLst/>
          </a:prstGeom>
        </p:spPr>
        <p:txBody>
          <a:bodyPr vert="horz" lIns="91440" tIns="45720" rIns="91440" bIns="45720" rtlCol="0">
            <a:normAutofit/>
          </a:bodyPr>
          <a:lstStyle>
            <a:defPPr>
              <a:defRPr lang="en-US"/>
            </a:defPPr>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006C31"/>
                </a:solidFill>
              </a:rPr>
              <a:t>     Frontend</a:t>
            </a:r>
          </a:p>
          <a:p>
            <a:r>
              <a:rPr lang="en-US" sz="2400" b="1" dirty="0">
                <a:solidFill>
                  <a:srgbClr val="006C31"/>
                </a:solidFill>
              </a:rPr>
              <a:t>Yash Dhawan </a:t>
            </a:r>
          </a:p>
          <a:p>
            <a:r>
              <a:rPr lang="en-US" sz="2400" b="1" dirty="0" err="1">
                <a:solidFill>
                  <a:srgbClr val="006C31"/>
                </a:solidFill>
              </a:rPr>
              <a:t>Mayank</a:t>
            </a:r>
            <a:r>
              <a:rPr lang="en-US" sz="2400" b="1" dirty="0">
                <a:solidFill>
                  <a:srgbClr val="006C31"/>
                </a:solidFill>
              </a:rPr>
              <a:t> K</a:t>
            </a:r>
            <a:r>
              <a:rPr lang="en-US" sz="2400" b="1" dirty="0" smtClean="0">
                <a:solidFill>
                  <a:srgbClr val="006C31"/>
                </a:solidFill>
              </a:rPr>
              <a:t>umar </a:t>
            </a:r>
            <a:r>
              <a:rPr lang="en-US" sz="2400" b="1" dirty="0">
                <a:solidFill>
                  <a:srgbClr val="006C31"/>
                </a:solidFill>
              </a:rPr>
              <a:t>Pathak</a:t>
            </a:r>
          </a:p>
          <a:p>
            <a:r>
              <a:rPr lang="en-US" sz="2400" b="1" dirty="0" err="1">
                <a:solidFill>
                  <a:srgbClr val="006C31"/>
                </a:solidFill>
              </a:rPr>
              <a:t>Neelu</a:t>
            </a:r>
            <a:r>
              <a:rPr lang="en-US" sz="2400" b="1" dirty="0">
                <a:solidFill>
                  <a:srgbClr val="006C31"/>
                </a:solidFill>
              </a:rPr>
              <a:t> Sharma</a:t>
            </a:r>
          </a:p>
          <a:p>
            <a:r>
              <a:rPr lang="en-US" sz="2400" b="1" dirty="0" err="1">
                <a:solidFill>
                  <a:srgbClr val="006C31"/>
                </a:solidFill>
              </a:rPr>
              <a:t>Krishanu</a:t>
            </a:r>
            <a:r>
              <a:rPr lang="en-US" sz="2400" b="1" dirty="0">
                <a:solidFill>
                  <a:srgbClr val="006C31"/>
                </a:solidFill>
              </a:rPr>
              <a:t> Dev</a:t>
            </a:r>
          </a:p>
          <a:p>
            <a:r>
              <a:rPr lang="en-US" sz="2400" b="1" dirty="0" err="1">
                <a:solidFill>
                  <a:srgbClr val="006C31"/>
                </a:solidFill>
              </a:rPr>
              <a:t>Rashmi</a:t>
            </a:r>
            <a:r>
              <a:rPr lang="en-US" sz="2400" b="1" dirty="0">
                <a:solidFill>
                  <a:srgbClr val="006C31"/>
                </a:solidFill>
              </a:rPr>
              <a:t> Bharti</a:t>
            </a:r>
          </a:p>
        </p:txBody>
      </p:sp>
      <p:sp>
        <p:nvSpPr>
          <p:cNvPr id="3" name="TextBox 2"/>
          <p:cNvSpPr txBox="1"/>
          <p:nvPr/>
        </p:nvSpPr>
        <p:spPr>
          <a:xfrm>
            <a:off x="842317" y="4185303"/>
            <a:ext cx="2895600" cy="830997"/>
          </a:xfrm>
          <a:prstGeom prst="rect">
            <a:avLst/>
          </a:prstGeom>
          <a:noFill/>
        </p:spPr>
        <p:txBody>
          <a:bodyPr wrap="square" rtlCol="0">
            <a:spAutoFit/>
          </a:bodyPr>
          <a:lstStyle/>
          <a:p>
            <a:r>
              <a:rPr lang="en-US" sz="2400" b="1" dirty="0">
                <a:solidFill>
                  <a:srgbClr val="007635"/>
                </a:solidFill>
              </a:rPr>
              <a:t>45-hour per person (monthly)</a:t>
            </a:r>
          </a:p>
        </p:txBody>
      </p:sp>
      <p:sp>
        <p:nvSpPr>
          <p:cNvPr id="5" name="TextBox 4"/>
          <p:cNvSpPr txBox="1"/>
          <p:nvPr/>
        </p:nvSpPr>
        <p:spPr>
          <a:xfrm>
            <a:off x="4343400" y="4185303"/>
            <a:ext cx="3352800" cy="830997"/>
          </a:xfrm>
          <a:prstGeom prst="rect">
            <a:avLst/>
          </a:prstGeom>
          <a:noFill/>
        </p:spPr>
        <p:txBody>
          <a:bodyPr wrap="square" rtlCol="0">
            <a:spAutoFit/>
          </a:bodyPr>
          <a:lstStyle/>
          <a:p>
            <a:r>
              <a:rPr lang="en-US" sz="2400" b="1" dirty="0">
                <a:solidFill>
                  <a:srgbClr val="007635"/>
                </a:solidFill>
              </a:rPr>
              <a:t>60-hour per person (monthly)</a:t>
            </a:r>
          </a:p>
        </p:txBody>
      </p:sp>
      <p:sp>
        <p:nvSpPr>
          <p:cNvPr id="7" name="Slide Number Placeholder 6"/>
          <p:cNvSpPr>
            <a:spLocks noGrp="1"/>
          </p:cNvSpPr>
          <p:nvPr>
            <p:ph type="sldNum" sz="quarter" idx="12"/>
          </p:nvPr>
        </p:nvSpPr>
        <p:spPr/>
        <p:txBody>
          <a:bodyPr/>
          <a:lstStyle/>
          <a:p>
            <a:fld id="{B82CCC60-E8CD-4174-8B1A-7DF615B22EEF}" type="slidenum">
              <a:rPr lang="en-US" smtClean="0"/>
              <a:t>2</a:t>
            </a:fld>
            <a:endParaRPr lang="en-US"/>
          </a:p>
        </p:txBody>
      </p:sp>
    </p:spTree>
    <p:extLst>
      <p:ext uri="{BB962C8B-B14F-4D97-AF65-F5344CB8AC3E}">
        <p14:creationId xmlns:p14="http://schemas.microsoft.com/office/powerpoint/2010/main" val="1091006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Cart</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E39C7A39-88A4-710B-62F2-E2EAB07CF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9916"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20</a:t>
            </a:fld>
            <a:endParaRPr lang="en-US"/>
          </a:p>
        </p:txBody>
      </p:sp>
    </p:spTree>
    <p:extLst>
      <p:ext uri="{BB962C8B-B14F-4D97-AF65-F5344CB8AC3E}">
        <p14:creationId xmlns:p14="http://schemas.microsoft.com/office/powerpoint/2010/main" val="317499885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Booking d</a:t>
            </a:r>
            <a:r>
              <a:rPr lang="en-US" dirty="0" smtClean="0">
                <a:solidFill>
                  <a:srgbClr val="006C31"/>
                </a:solidFill>
              </a:rPr>
              <a:t>etail</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B574BA06-912E-1260-2872-034CBA91A1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21</a:t>
            </a:fld>
            <a:endParaRPr lang="en-US"/>
          </a:p>
        </p:txBody>
      </p:sp>
    </p:spTree>
    <p:extLst>
      <p:ext uri="{BB962C8B-B14F-4D97-AF65-F5344CB8AC3E}">
        <p14:creationId xmlns:p14="http://schemas.microsoft.com/office/powerpoint/2010/main" val="402367961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Payment g</a:t>
            </a:r>
            <a:r>
              <a:rPr lang="en-US" dirty="0" smtClean="0">
                <a:solidFill>
                  <a:srgbClr val="006C31"/>
                </a:solidFill>
              </a:rPr>
              <a:t>ateway</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FA0B3277-D8F4-4AA0-AC42-A2E9BAF718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22</a:t>
            </a:fld>
            <a:endParaRPr lang="en-US"/>
          </a:p>
        </p:txBody>
      </p:sp>
    </p:spTree>
    <p:extLst>
      <p:ext uri="{BB962C8B-B14F-4D97-AF65-F5344CB8AC3E}">
        <p14:creationId xmlns:p14="http://schemas.microsoft.com/office/powerpoint/2010/main" val="159553936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Payment </a:t>
            </a:r>
            <a:r>
              <a:rPr lang="en-US" dirty="0" smtClean="0">
                <a:solidFill>
                  <a:srgbClr val="006C31"/>
                </a:solidFill>
              </a:rPr>
              <a:t>success</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6680B3D4-26BA-5E7F-B80D-530A912915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055" y="15049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23</a:t>
            </a:fld>
            <a:endParaRPr lang="en-US"/>
          </a:p>
        </p:txBody>
      </p:sp>
    </p:spTree>
    <p:extLst>
      <p:ext uri="{BB962C8B-B14F-4D97-AF65-F5344CB8AC3E}">
        <p14:creationId xmlns:p14="http://schemas.microsoft.com/office/powerpoint/2010/main" val="219431425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Booking </a:t>
            </a:r>
            <a:r>
              <a:rPr lang="en-US" dirty="0" smtClean="0">
                <a:solidFill>
                  <a:srgbClr val="006C31"/>
                </a:solidFill>
              </a:rPr>
              <a:t>history</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454D250A-741B-3EB0-11BA-F576E8EDD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055"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24</a:t>
            </a:fld>
            <a:endParaRPr lang="en-US"/>
          </a:p>
        </p:txBody>
      </p:sp>
    </p:spTree>
    <p:extLst>
      <p:ext uri="{BB962C8B-B14F-4D97-AF65-F5344CB8AC3E}">
        <p14:creationId xmlns:p14="http://schemas.microsoft.com/office/powerpoint/2010/main" val="274291851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About </a:t>
            </a:r>
            <a:r>
              <a:rPr lang="en-US" dirty="0" smtClean="0">
                <a:solidFill>
                  <a:srgbClr val="006C31"/>
                </a:solidFill>
              </a:rPr>
              <a:t>us</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A6BFA3A7-9ECC-92BF-2AF9-DAA477C55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802" y="15049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25</a:t>
            </a:fld>
            <a:endParaRPr lang="en-US"/>
          </a:p>
        </p:txBody>
      </p:sp>
    </p:spTree>
    <p:extLst>
      <p:ext uri="{BB962C8B-B14F-4D97-AF65-F5344CB8AC3E}">
        <p14:creationId xmlns:p14="http://schemas.microsoft.com/office/powerpoint/2010/main" val="22955309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Feedback</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E62DB923-66DB-82F4-34EA-9C8D6A03D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055" y="1428750"/>
            <a:ext cx="6246000" cy="3513375"/>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b="1" smtClean="0"/>
              <a:t>26</a:t>
            </a:fld>
            <a:endParaRPr lang="en-US" b="1" dirty="0"/>
          </a:p>
        </p:txBody>
      </p:sp>
    </p:spTree>
    <p:extLst>
      <p:ext uri="{BB962C8B-B14F-4D97-AF65-F5344CB8AC3E}">
        <p14:creationId xmlns:p14="http://schemas.microsoft.com/office/powerpoint/2010/main" val="18327708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6C31"/>
                </a:solidFill>
              </a:rPr>
              <a:t>Blog</a:t>
            </a:r>
            <a:endParaRPr lang="en-US" dirty="0">
              <a:solidFill>
                <a:srgbClr val="006C31"/>
              </a:solidFill>
            </a:endParaRPr>
          </a:p>
        </p:txBody>
      </p:sp>
      <p:pic>
        <p:nvPicPr>
          <p:cNvPr id="5" name="Content Placeholder 4"/>
          <p:cNvPicPr>
            <a:picLocks noGrp="1" noChangeAspect="1"/>
          </p:cNvPicPr>
          <p:nvPr>
            <p:ph idx="1"/>
          </p:nvPr>
        </p:nvPicPr>
        <p:blipFill rotWithShape="1">
          <a:blip r:embed="rId2"/>
          <a:srcRect l="3936" t="9317" r="3301" b="6015"/>
          <a:stretch/>
        </p:blipFill>
        <p:spPr>
          <a:xfrm>
            <a:off x="2514599" y="1504950"/>
            <a:ext cx="5791201" cy="2971800"/>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t>27</a:t>
            </a:fld>
            <a:endParaRPr lang="en-US"/>
          </a:p>
        </p:txBody>
      </p:sp>
      <p:cxnSp>
        <p:nvCxnSpPr>
          <p:cNvPr id="6" name="Straight Connector 5"/>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035459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Contact </a:t>
            </a:r>
            <a:r>
              <a:rPr lang="en-US" dirty="0" smtClean="0">
                <a:solidFill>
                  <a:srgbClr val="006C31"/>
                </a:solidFill>
              </a:rPr>
              <a:t>us</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B82CCC60-E8CD-4174-8B1A-7DF615B22EEF}" type="slidenum">
              <a:rPr lang="en-US" b="1" smtClean="0"/>
              <a:t>28</a:t>
            </a:fld>
            <a:endParaRPr lang="en-US" b="1" dirty="0"/>
          </a:p>
        </p:txBody>
      </p:sp>
      <p:pic>
        <p:nvPicPr>
          <p:cNvPr id="6" name="Picture 5"/>
          <p:cNvPicPr>
            <a:picLocks noChangeAspect="1"/>
          </p:cNvPicPr>
          <p:nvPr/>
        </p:nvPicPr>
        <p:blipFill rotWithShape="1">
          <a:blip r:embed="rId2"/>
          <a:srcRect t="8179" b="5516"/>
          <a:stretch/>
        </p:blipFill>
        <p:spPr>
          <a:xfrm>
            <a:off x="2248144" y="1504950"/>
            <a:ext cx="6438656" cy="3124201"/>
          </a:xfrm>
          <a:prstGeom prst="rect">
            <a:avLst/>
          </a:prstGeom>
        </p:spPr>
      </p:pic>
    </p:spTree>
    <p:extLst>
      <p:ext uri="{BB962C8B-B14F-4D97-AF65-F5344CB8AC3E}">
        <p14:creationId xmlns:p14="http://schemas.microsoft.com/office/powerpoint/2010/main" val="163197240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3"/>
            <a:ext cx="8259098" cy="933413"/>
          </a:xfrm>
        </p:spPr>
        <p:txBody>
          <a:bodyPr>
            <a:noAutofit/>
          </a:bodyPr>
          <a:lstStyle/>
          <a:p>
            <a:r>
              <a:rPr lang="en-US" sz="4000" b="1" dirty="0"/>
              <a:t>Future </a:t>
            </a:r>
            <a:r>
              <a:rPr lang="en-US" sz="4000" b="1" dirty="0" smtClean="0"/>
              <a:t>scope</a:t>
            </a:r>
            <a:endParaRPr lang="en-US" sz="4000" dirty="0"/>
          </a:p>
        </p:txBody>
      </p:sp>
      <p:sp>
        <p:nvSpPr>
          <p:cNvPr id="3" name="Content Placeholder 2"/>
          <p:cNvSpPr>
            <a:spLocks noGrp="1"/>
          </p:cNvSpPr>
          <p:nvPr>
            <p:ph idx="1"/>
          </p:nvPr>
        </p:nvSpPr>
        <p:spPr>
          <a:xfrm>
            <a:off x="448965" y="1428750"/>
            <a:ext cx="8246070" cy="3221180"/>
          </a:xfrm>
        </p:spPr>
        <p:txBody>
          <a:bodyPr anchor="ctr">
            <a:normAutofit/>
          </a:bodyPr>
          <a:lstStyle/>
          <a:p>
            <a:pPr>
              <a:lnSpc>
                <a:spcPct val="150000"/>
              </a:lnSpc>
            </a:pPr>
            <a:r>
              <a:rPr lang="en-US" sz="2400" b="1" kern="50" dirty="0" smtClean="0">
                <a:solidFill>
                  <a:srgbClr val="007635"/>
                </a:solidFill>
                <a:effectLst/>
                <a:ea typeface="Times New Roman" panose="02020603050405020304" pitchFamily="18" charset="0"/>
              </a:rPr>
              <a:t>We will provide customer care support.</a:t>
            </a:r>
          </a:p>
          <a:p>
            <a:pPr>
              <a:lnSpc>
                <a:spcPct val="150000"/>
              </a:lnSpc>
            </a:pPr>
            <a:r>
              <a:rPr lang="en-US" sz="2400" b="1" kern="50" dirty="0" smtClean="0">
                <a:solidFill>
                  <a:srgbClr val="007635"/>
                </a:solidFill>
                <a:ea typeface="Times New Roman" panose="02020603050405020304" pitchFamily="18" charset="0"/>
              </a:rPr>
              <a:t>W</a:t>
            </a:r>
            <a:r>
              <a:rPr lang="en-US" sz="2400" b="1" kern="50" dirty="0" smtClean="0">
                <a:solidFill>
                  <a:srgbClr val="007635"/>
                </a:solidFill>
                <a:effectLst/>
                <a:ea typeface="Times New Roman" panose="02020603050405020304" pitchFamily="18" charset="0"/>
              </a:rPr>
              <a:t>e will </a:t>
            </a:r>
            <a:r>
              <a:rPr lang="en-US" sz="2400" b="1" kern="50" dirty="0" smtClean="0">
                <a:solidFill>
                  <a:srgbClr val="007635"/>
                </a:solidFill>
                <a:ea typeface="Times New Roman" panose="02020603050405020304" pitchFamily="18" charset="0"/>
              </a:rPr>
              <a:t>develop</a:t>
            </a:r>
            <a:r>
              <a:rPr lang="en-US" sz="2400" b="1" kern="50" dirty="0" smtClean="0">
                <a:solidFill>
                  <a:srgbClr val="007635"/>
                </a:solidFill>
                <a:effectLst/>
                <a:ea typeface="Times New Roman" panose="02020603050405020304" pitchFamily="18" charset="0"/>
              </a:rPr>
              <a:t> a </a:t>
            </a:r>
            <a:r>
              <a:rPr lang="en-US" sz="2400" b="1" kern="50" dirty="0" smtClean="0">
                <a:solidFill>
                  <a:srgbClr val="007635"/>
                </a:solidFill>
                <a:ea typeface="Times New Roman" panose="02020603050405020304" pitchFamily="18" charset="0"/>
              </a:rPr>
              <a:t>mobile </a:t>
            </a:r>
            <a:r>
              <a:rPr lang="en-US" sz="2400" b="1" kern="50" dirty="0" smtClean="0">
                <a:solidFill>
                  <a:srgbClr val="007635"/>
                </a:solidFill>
                <a:effectLst/>
                <a:ea typeface="Times New Roman" panose="02020603050405020304" pitchFamily="18" charset="0"/>
              </a:rPr>
              <a:t>application to ease the use of online purchasing.</a:t>
            </a:r>
          </a:p>
          <a:p>
            <a:pPr>
              <a:lnSpc>
                <a:spcPct val="150000"/>
              </a:lnSpc>
            </a:pPr>
            <a:r>
              <a:rPr lang="en-US" sz="2400" b="1" kern="50" dirty="0" smtClean="0">
                <a:solidFill>
                  <a:srgbClr val="007635"/>
                </a:solidFill>
                <a:ea typeface="Lucida Sans Unicode" panose="020B0602030504020204" pitchFamily="34" charset="0"/>
              </a:rPr>
              <a:t>We will enhance the security of website.</a:t>
            </a:r>
          </a:p>
          <a:p>
            <a:pPr>
              <a:lnSpc>
                <a:spcPct val="150000"/>
              </a:lnSpc>
            </a:pPr>
            <a:r>
              <a:rPr lang="en-US" sz="2400" b="1" kern="50" dirty="0" smtClean="0">
                <a:solidFill>
                  <a:srgbClr val="007635"/>
                </a:solidFill>
                <a:ea typeface="Times New Roman" panose="02020603050405020304" pitchFamily="18" charset="0"/>
              </a:rPr>
              <a:t>We will add a </a:t>
            </a:r>
            <a:r>
              <a:rPr lang="en-US" sz="2400" b="1" kern="50" dirty="0" err="1">
                <a:solidFill>
                  <a:srgbClr val="007635"/>
                </a:solidFill>
                <a:ea typeface="Times New Roman" panose="02020603050405020304" pitchFamily="18" charset="0"/>
              </a:rPr>
              <a:t>c</a:t>
            </a:r>
            <a:r>
              <a:rPr lang="en-US" sz="2400" b="1" kern="50" dirty="0" err="1" smtClean="0">
                <a:solidFill>
                  <a:srgbClr val="007635"/>
                </a:solidFill>
                <a:ea typeface="Times New Roman" panose="02020603050405020304" pitchFamily="18" charset="0"/>
              </a:rPr>
              <a:t>hatbot</a:t>
            </a:r>
            <a:r>
              <a:rPr lang="en-US" sz="2400" b="1" kern="50" dirty="0" smtClean="0">
                <a:solidFill>
                  <a:srgbClr val="007635"/>
                </a:solidFill>
                <a:ea typeface="Times New Roman" panose="02020603050405020304" pitchFamily="18" charset="0"/>
              </a:rPr>
              <a:t> to resolve  the customer issues.</a:t>
            </a:r>
            <a:endParaRPr lang="en-IN" sz="2400" b="1" kern="50" dirty="0">
              <a:solidFill>
                <a:srgbClr val="007635"/>
              </a:solidFill>
              <a:effectLst/>
              <a:ea typeface="Lucida Sans Unicode" panose="020B0602030504020204" pitchFamily="34" charset="0"/>
            </a:endParaRPr>
          </a:p>
          <a:p>
            <a:pPr marL="0" indent="0">
              <a:lnSpc>
                <a:spcPct val="150000"/>
              </a:lnSpc>
              <a:buNone/>
            </a:pPr>
            <a:endParaRPr lang="en-US" sz="2400" b="1" dirty="0">
              <a:solidFill>
                <a:srgbClr val="007635"/>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b="1" smtClean="0"/>
              <a:t>29</a:t>
            </a:fld>
            <a:endParaRPr lang="en-US" b="1" dirty="0"/>
          </a:p>
        </p:txBody>
      </p:sp>
    </p:spTree>
    <p:extLst>
      <p:ext uri="{BB962C8B-B14F-4D97-AF65-F5344CB8AC3E}">
        <p14:creationId xmlns:p14="http://schemas.microsoft.com/office/powerpoint/2010/main" val="400476853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3"/>
            <a:ext cx="8259098" cy="933413"/>
          </a:xfrm>
        </p:spPr>
        <p:txBody>
          <a:bodyPr>
            <a:noAutofit/>
          </a:bodyPr>
          <a:lstStyle/>
          <a:p>
            <a:r>
              <a:rPr lang="en-US" sz="4000" b="1"/>
              <a:t>What </a:t>
            </a:r>
            <a:r>
              <a:rPr lang="en-US" sz="4000" b="1" smtClean="0"/>
              <a:t>are</a:t>
            </a:r>
            <a:r>
              <a:rPr lang="en-US" sz="4000" b="1" smtClean="0"/>
              <a:t> </a:t>
            </a:r>
            <a:r>
              <a:rPr lang="en-US" sz="4000" b="1"/>
              <a:t>the </a:t>
            </a:r>
            <a:r>
              <a:rPr lang="en-US" sz="4000" b="1" smtClean="0"/>
              <a:t>problems </a:t>
            </a:r>
            <a:r>
              <a:rPr lang="en-US" sz="4000" b="1" dirty="0"/>
              <a:t>?</a:t>
            </a:r>
            <a:br>
              <a:rPr lang="en-US" sz="4000" b="1" dirty="0"/>
            </a:br>
            <a:endParaRPr lang="en-US" sz="4000" dirty="0"/>
          </a:p>
        </p:txBody>
      </p:sp>
      <p:sp>
        <p:nvSpPr>
          <p:cNvPr id="3" name="Content Placeholder 2"/>
          <p:cNvSpPr>
            <a:spLocks noGrp="1"/>
          </p:cNvSpPr>
          <p:nvPr>
            <p:ph idx="1"/>
          </p:nvPr>
        </p:nvSpPr>
        <p:spPr>
          <a:xfrm>
            <a:off x="448966" y="841665"/>
            <a:ext cx="8246070" cy="3221180"/>
          </a:xfrm>
        </p:spPr>
        <p:txBody>
          <a:bodyPr/>
          <a:lstStyle/>
          <a:p>
            <a:pPr marL="0" indent="0">
              <a:buNone/>
            </a:pPr>
            <a:endParaRPr lang="en-US" b="1" dirty="0">
              <a:solidFill>
                <a:srgbClr val="00B050"/>
              </a:solidFill>
            </a:endParaRPr>
          </a:p>
          <a:p>
            <a:pPr>
              <a:buFontTx/>
              <a:buChar char="-"/>
            </a:pPr>
            <a:r>
              <a:rPr lang="en-US" b="1" dirty="0" smtClean="0">
                <a:solidFill>
                  <a:srgbClr val="007635"/>
                </a:solidFill>
              </a:rPr>
              <a:t>Limited nurseries</a:t>
            </a:r>
          </a:p>
          <a:p>
            <a:pPr>
              <a:buFontTx/>
              <a:buChar char="-"/>
            </a:pPr>
            <a:r>
              <a:rPr lang="en-US" b="1" dirty="0" smtClean="0">
                <a:solidFill>
                  <a:srgbClr val="007635"/>
                </a:solidFill>
              </a:rPr>
              <a:t>Shortage of time for buying gardening products</a:t>
            </a:r>
          </a:p>
          <a:p>
            <a:pPr>
              <a:buFontTx/>
              <a:buChar char="-"/>
            </a:pPr>
            <a:r>
              <a:rPr lang="en-US" b="1" dirty="0" smtClean="0">
                <a:solidFill>
                  <a:srgbClr val="007635"/>
                </a:solidFill>
              </a:rPr>
              <a:t>Lack </a:t>
            </a:r>
            <a:r>
              <a:rPr lang="en-US" b="1" dirty="0">
                <a:solidFill>
                  <a:srgbClr val="007635"/>
                </a:solidFill>
              </a:rPr>
              <a:t>of </a:t>
            </a:r>
            <a:r>
              <a:rPr lang="en-US" b="1" dirty="0" smtClean="0">
                <a:solidFill>
                  <a:srgbClr val="007635"/>
                </a:solidFill>
              </a:rPr>
              <a:t>knowledge</a:t>
            </a:r>
            <a:endParaRPr lang="en-US" b="1" dirty="0">
              <a:solidFill>
                <a:srgbClr val="007635"/>
              </a:solidFill>
            </a:endParaRPr>
          </a:p>
          <a:p>
            <a:pPr>
              <a:buFontTx/>
              <a:buChar char="-"/>
            </a:pPr>
            <a:r>
              <a:rPr lang="en-US" b="1" dirty="0">
                <a:solidFill>
                  <a:srgbClr val="007635"/>
                </a:solidFill>
              </a:rPr>
              <a:t>Unavailability of specific breeds</a:t>
            </a:r>
          </a:p>
          <a:p>
            <a:pPr>
              <a:buFontTx/>
              <a:buChar char="-"/>
            </a:pPr>
            <a:r>
              <a:rPr lang="en-US" b="1" dirty="0">
                <a:solidFill>
                  <a:srgbClr val="007635"/>
                </a:solidFill>
              </a:rPr>
              <a:t>Uncertainty in price</a:t>
            </a:r>
          </a:p>
          <a:p>
            <a:pPr>
              <a:buFontTx/>
              <a:buChar char="-"/>
            </a:pPr>
            <a:endParaRPr lang="en-US" b="1" dirty="0">
              <a:solidFill>
                <a:srgbClr val="00B050"/>
              </a:solidFill>
            </a:endParaRPr>
          </a:p>
          <a:p>
            <a:pPr>
              <a:buFontTx/>
              <a:buChar char="-"/>
            </a:pPr>
            <a:endParaRPr lang="en-US" b="1" dirty="0">
              <a:solidFill>
                <a:srgbClr val="00B050"/>
              </a:solidFill>
            </a:endParaRPr>
          </a:p>
          <a:p>
            <a:pPr>
              <a:buFontTx/>
              <a:buChar char="-"/>
            </a:pPr>
            <a:endParaRPr lang="en-US" b="1" dirty="0">
              <a:solidFill>
                <a:srgbClr val="00B05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3</a:t>
            </a:fld>
            <a:endParaRPr lang="en-US"/>
          </a:p>
        </p:txBody>
      </p:sp>
    </p:spTree>
    <p:extLst>
      <p:ext uri="{BB962C8B-B14F-4D97-AF65-F5344CB8AC3E}">
        <p14:creationId xmlns:p14="http://schemas.microsoft.com/office/powerpoint/2010/main" val="410330949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5320170-EEFB-89CD-07D9-417DA98137DA}"/>
              </a:ext>
            </a:extLst>
          </p:cNvPr>
          <p:cNvSpPr>
            <a:spLocks noGrp="1"/>
          </p:cNvSpPr>
          <p:nvPr>
            <p:ph idx="1"/>
          </p:nvPr>
        </p:nvSpPr>
        <p:spPr/>
        <p:txBody>
          <a:bodyPr anchor="ctr">
            <a:normAutofit/>
          </a:bodyPr>
          <a:lstStyle/>
          <a:p>
            <a:pPr marL="0" indent="0" algn="ctr">
              <a:buNone/>
            </a:pPr>
            <a:r>
              <a:rPr lang="en-IN" sz="8000" u="sng" dirty="0">
                <a:solidFill>
                  <a:srgbClr val="007635"/>
                </a:solidFill>
              </a:rPr>
              <a:t>Thank </a:t>
            </a:r>
            <a:r>
              <a:rPr lang="en-IN" sz="8000" u="sng" dirty="0" smtClean="0">
                <a:solidFill>
                  <a:srgbClr val="007635"/>
                </a:solidFill>
              </a:rPr>
              <a:t>you</a:t>
            </a:r>
            <a:endParaRPr lang="en-IN" sz="8000" u="sng" dirty="0">
              <a:solidFill>
                <a:srgbClr val="007635"/>
              </a:solidFill>
            </a:endParaRPr>
          </a:p>
        </p:txBody>
      </p:sp>
      <p:sp>
        <p:nvSpPr>
          <p:cNvPr id="2" name="Slide Number Placeholder 1"/>
          <p:cNvSpPr>
            <a:spLocks noGrp="1"/>
          </p:cNvSpPr>
          <p:nvPr>
            <p:ph type="sldNum" sz="quarter" idx="12"/>
          </p:nvPr>
        </p:nvSpPr>
        <p:spPr/>
        <p:txBody>
          <a:bodyPr/>
          <a:lstStyle/>
          <a:p>
            <a:fld id="{B82CCC60-E8CD-4174-8B1A-7DF615B22EEF}" type="slidenum">
              <a:rPr lang="en-US" b="1" smtClean="0"/>
              <a:t>30</a:t>
            </a:fld>
            <a:endParaRPr lang="en-US" b="1" dirty="0"/>
          </a:p>
        </p:txBody>
      </p:sp>
    </p:spTree>
    <p:extLst>
      <p:ext uri="{BB962C8B-B14F-4D97-AF65-F5344CB8AC3E}">
        <p14:creationId xmlns:p14="http://schemas.microsoft.com/office/powerpoint/2010/main" val="7058568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Goals of </a:t>
            </a:r>
            <a:r>
              <a:rPr lang="en-US" dirty="0" smtClean="0">
                <a:solidFill>
                  <a:srgbClr val="006C31"/>
                </a:solidFill>
              </a:rPr>
              <a:t>“Go Green” </a:t>
            </a:r>
            <a:endParaRPr lang="en-US" dirty="0">
              <a:solidFill>
                <a:srgbClr val="006C31"/>
              </a:solidFill>
            </a:endParaRPr>
          </a:p>
        </p:txBody>
      </p:sp>
      <p:sp>
        <p:nvSpPr>
          <p:cNvPr id="5" name="Content Placeholder 4"/>
          <p:cNvSpPr>
            <a:spLocks noGrp="1"/>
          </p:cNvSpPr>
          <p:nvPr>
            <p:ph idx="1"/>
          </p:nvPr>
        </p:nvSpPr>
        <p:spPr>
          <a:xfrm>
            <a:off x="2094271" y="1428750"/>
            <a:ext cx="6592531" cy="3886200"/>
          </a:xfrm>
        </p:spPr>
        <p:txBody>
          <a:bodyPr/>
          <a:lstStyle/>
          <a:p>
            <a:r>
              <a:rPr lang="en-US" b="1" dirty="0">
                <a:solidFill>
                  <a:srgbClr val="007635"/>
                </a:solidFill>
              </a:rPr>
              <a:t>E-nursery</a:t>
            </a:r>
          </a:p>
          <a:p>
            <a:r>
              <a:rPr lang="en-US" b="1" dirty="0">
                <a:solidFill>
                  <a:srgbClr val="007635"/>
                </a:solidFill>
              </a:rPr>
              <a:t>Home delivery of gardening products</a:t>
            </a:r>
          </a:p>
          <a:p>
            <a:r>
              <a:rPr lang="en-US" b="1" dirty="0">
                <a:solidFill>
                  <a:srgbClr val="007635"/>
                </a:solidFill>
              </a:rPr>
              <a:t>Well formatted planting manual</a:t>
            </a:r>
          </a:p>
          <a:p>
            <a:r>
              <a:rPr lang="en-US" b="1" dirty="0">
                <a:solidFill>
                  <a:srgbClr val="007635"/>
                </a:solidFill>
              </a:rPr>
              <a:t>Provides a variety of breeds</a:t>
            </a:r>
          </a:p>
          <a:p>
            <a:r>
              <a:rPr lang="en-US" b="1" dirty="0">
                <a:solidFill>
                  <a:srgbClr val="007635"/>
                </a:solidFill>
              </a:rPr>
              <a:t>Reasonable </a:t>
            </a:r>
            <a:r>
              <a:rPr lang="en-US" b="1" dirty="0" smtClean="0">
                <a:solidFill>
                  <a:srgbClr val="007635"/>
                </a:solidFill>
              </a:rPr>
              <a:t>price</a:t>
            </a:r>
            <a:endParaRPr lang="en-US" b="1" dirty="0">
              <a:solidFill>
                <a:srgbClr val="007635"/>
              </a:solidFill>
            </a:endParaRPr>
          </a:p>
          <a:p>
            <a:endParaRPr lang="en-US" dirty="0">
              <a:solidFill>
                <a:srgbClr val="007635"/>
              </a:solidFill>
            </a:endParaRPr>
          </a:p>
          <a:p>
            <a:endParaRPr lang="en-US" dirty="0">
              <a:solidFill>
                <a:srgbClr val="007635"/>
              </a:solidFill>
            </a:endParaRPr>
          </a:p>
          <a:p>
            <a:endParaRPr lang="en-US" dirty="0">
              <a:solidFill>
                <a:srgbClr val="007635"/>
              </a:solidFill>
            </a:endParaRPr>
          </a:p>
          <a:p>
            <a:endParaRPr lang="en-US" dirty="0">
              <a:solidFill>
                <a:srgbClr val="007635"/>
              </a:solidFill>
            </a:endParaRPr>
          </a:p>
          <a:p>
            <a:endParaRPr lang="en-US" dirty="0">
              <a:solidFill>
                <a:srgbClr val="007635"/>
              </a:solidFill>
            </a:endParaRPr>
          </a:p>
          <a:p>
            <a:endParaRPr lang="en-US" dirty="0">
              <a:solidFill>
                <a:srgbClr val="007635"/>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B82CCC60-E8CD-4174-8B1A-7DF615B22EEF}" type="slidenum">
              <a:rPr lang="en-US" smtClean="0"/>
              <a:t>4</a:t>
            </a:fld>
            <a:endParaRPr lang="en-US"/>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8259098" cy="763526"/>
          </a:xfrm>
        </p:spPr>
        <p:txBody>
          <a:bodyPr>
            <a:normAutofit/>
          </a:bodyPr>
          <a:lstStyle/>
          <a:p>
            <a:r>
              <a:rPr lang="en-US" sz="4000" b="1" dirty="0"/>
              <a:t>Technology</a:t>
            </a:r>
          </a:p>
        </p:txBody>
      </p:sp>
      <p:sp>
        <p:nvSpPr>
          <p:cNvPr id="3" name="Content Placeholder 2"/>
          <p:cNvSpPr>
            <a:spLocks noGrp="1"/>
          </p:cNvSpPr>
          <p:nvPr>
            <p:ph idx="1"/>
          </p:nvPr>
        </p:nvSpPr>
        <p:spPr>
          <a:xfrm>
            <a:off x="4114800" y="1324896"/>
            <a:ext cx="2827634" cy="3689825"/>
          </a:xfrm>
        </p:spPr>
        <p:txBody>
          <a:bodyPr/>
          <a:lstStyle/>
          <a:p>
            <a:r>
              <a:rPr lang="en-US" b="1" dirty="0">
                <a:solidFill>
                  <a:srgbClr val="007635"/>
                </a:solidFill>
              </a:rPr>
              <a:t>Backend</a:t>
            </a:r>
          </a:p>
          <a:p>
            <a:pPr lvl="1"/>
            <a:r>
              <a:rPr lang="en-US" b="1" dirty="0" smtClean="0">
                <a:solidFill>
                  <a:srgbClr val="007635"/>
                </a:solidFill>
              </a:rPr>
              <a:t>Python 3.2.0</a:t>
            </a:r>
            <a:endParaRPr lang="en-US" b="1" dirty="0">
              <a:solidFill>
                <a:srgbClr val="007635"/>
              </a:solidFill>
            </a:endParaRPr>
          </a:p>
          <a:p>
            <a:pPr lvl="1"/>
            <a:r>
              <a:rPr lang="en-US" b="1" dirty="0" smtClean="0">
                <a:solidFill>
                  <a:srgbClr val="007635"/>
                </a:solidFill>
              </a:rPr>
              <a:t>Django 3.1</a:t>
            </a:r>
            <a:endParaRPr lang="en-US" b="1" dirty="0">
              <a:solidFill>
                <a:srgbClr val="007635"/>
              </a:solidFill>
            </a:endParaRPr>
          </a:p>
          <a:p>
            <a:pPr lvl="1"/>
            <a:r>
              <a:rPr lang="en-US" b="1" dirty="0" smtClean="0">
                <a:solidFill>
                  <a:srgbClr val="007635"/>
                </a:solidFill>
              </a:rPr>
              <a:t>SQLite3</a:t>
            </a:r>
            <a:endParaRPr lang="en-US" b="1" dirty="0">
              <a:solidFill>
                <a:srgbClr val="007635"/>
              </a:solidFill>
            </a:endParaRPr>
          </a:p>
          <a:p>
            <a:pPr marL="457200" lvl="1" indent="0">
              <a:buNone/>
            </a:pPr>
            <a:endParaRPr lang="en-US" b="1" dirty="0">
              <a:solidFill>
                <a:srgbClr val="007635"/>
              </a:solidFill>
            </a:endParaRPr>
          </a:p>
          <a:p>
            <a:pPr lvl="1"/>
            <a:endParaRPr lang="en-US" b="1" dirty="0">
              <a:solidFill>
                <a:srgbClr val="007635"/>
              </a:solidFill>
            </a:endParaRPr>
          </a:p>
          <a:p>
            <a:pPr lvl="1"/>
            <a:endParaRPr lang="en-US" b="1" dirty="0">
              <a:solidFill>
                <a:srgbClr val="007635"/>
              </a:solidFill>
            </a:endParaRPr>
          </a:p>
        </p:txBody>
      </p:sp>
      <p:sp>
        <p:nvSpPr>
          <p:cNvPr id="4" name="Content Placeholder 2"/>
          <p:cNvSpPr txBox="1">
            <a:spLocks/>
          </p:cNvSpPr>
          <p:nvPr/>
        </p:nvSpPr>
        <p:spPr>
          <a:xfrm>
            <a:off x="601366" y="1324897"/>
            <a:ext cx="3284834" cy="3689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007635"/>
                </a:solidFill>
              </a:rPr>
              <a:t>Frontend</a:t>
            </a:r>
          </a:p>
          <a:p>
            <a:pPr lvl="1"/>
            <a:r>
              <a:rPr lang="en-US" b="1" dirty="0" smtClean="0">
                <a:solidFill>
                  <a:srgbClr val="007635"/>
                </a:solidFill>
              </a:rPr>
              <a:t>HTML5</a:t>
            </a:r>
            <a:endParaRPr lang="en-US" b="1" dirty="0">
              <a:solidFill>
                <a:srgbClr val="007635"/>
              </a:solidFill>
            </a:endParaRPr>
          </a:p>
          <a:p>
            <a:pPr lvl="1"/>
            <a:r>
              <a:rPr lang="en-US" b="1" dirty="0" smtClean="0">
                <a:solidFill>
                  <a:srgbClr val="007635"/>
                </a:solidFill>
              </a:rPr>
              <a:t>CSS3</a:t>
            </a:r>
            <a:endParaRPr lang="en-US" b="1" dirty="0">
              <a:solidFill>
                <a:srgbClr val="007635"/>
              </a:solidFill>
            </a:endParaRPr>
          </a:p>
          <a:p>
            <a:pPr lvl="1"/>
            <a:r>
              <a:rPr lang="en-US" b="1" dirty="0" smtClean="0">
                <a:solidFill>
                  <a:srgbClr val="007635"/>
                </a:solidFill>
              </a:rPr>
              <a:t>Bootstrap 4.0</a:t>
            </a:r>
            <a:endParaRPr lang="en-US" b="1" dirty="0">
              <a:solidFill>
                <a:srgbClr val="007635"/>
              </a:solidFill>
            </a:endParaRPr>
          </a:p>
          <a:p>
            <a:pPr lvl="1"/>
            <a:r>
              <a:rPr lang="en-US" b="1" dirty="0">
                <a:solidFill>
                  <a:srgbClr val="007635"/>
                </a:solidFill>
              </a:rPr>
              <a:t>JavaScript 3.4.1</a:t>
            </a:r>
          </a:p>
          <a:p>
            <a:pPr lvl="1"/>
            <a:endParaRPr lang="en-US" b="1" dirty="0">
              <a:solidFill>
                <a:srgbClr val="007635"/>
              </a:solidFill>
            </a:endParaRPr>
          </a:p>
          <a:p>
            <a:pPr lvl="1"/>
            <a:endParaRPr lang="en-US" b="1" dirty="0">
              <a:solidFill>
                <a:srgbClr val="007635"/>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t>5</a:t>
            </a:fld>
            <a:endParaRPr lang="en-US"/>
          </a:p>
        </p:txBody>
      </p:sp>
    </p:spTree>
    <p:extLst>
      <p:ext uri="{BB962C8B-B14F-4D97-AF65-F5344CB8AC3E}">
        <p14:creationId xmlns:p14="http://schemas.microsoft.com/office/powerpoint/2010/main" val="6105782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smtClean="0">
                <a:solidFill>
                  <a:srgbClr val="006C31"/>
                </a:solidFill>
              </a:rPr>
              <a:t>IFD (Information </a:t>
            </a:r>
            <a:r>
              <a:rPr lang="en-US" dirty="0">
                <a:solidFill>
                  <a:srgbClr val="006C31"/>
                </a:solidFill>
              </a:rPr>
              <a:t>Flow </a:t>
            </a:r>
            <a:r>
              <a:rPr lang="en-US" dirty="0" smtClean="0">
                <a:solidFill>
                  <a:srgbClr val="006C31"/>
                </a:solidFill>
              </a:rPr>
              <a:t>Diagram)</a:t>
            </a:r>
            <a:endParaRPr lang="en-US" dirty="0">
              <a:solidFill>
                <a:srgbClr val="006C31"/>
              </a:solidFill>
            </a:endParaRP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B6C7288D-171D-9578-0C7A-EB37E74CC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388" y="1415015"/>
            <a:ext cx="6496050" cy="3652286"/>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6</a:t>
            </a:fld>
            <a:endParaRPr lang="en-US"/>
          </a:p>
        </p:txBody>
      </p:sp>
    </p:spTree>
    <p:extLst>
      <p:ext uri="{BB962C8B-B14F-4D97-AF65-F5344CB8AC3E}">
        <p14:creationId xmlns:p14="http://schemas.microsoft.com/office/powerpoint/2010/main" val="41403200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1641" y="443407"/>
            <a:ext cx="6570414" cy="832943"/>
          </a:xfrm>
        </p:spPr>
        <p:txBody>
          <a:bodyPr>
            <a:normAutofit/>
          </a:bodyPr>
          <a:lstStyle/>
          <a:p>
            <a:r>
              <a:rPr lang="en-US" dirty="0">
                <a:solidFill>
                  <a:srgbClr val="006C31"/>
                </a:solidFill>
              </a:rPr>
              <a:t>ERD (Entity Relationship Diagram)</a:t>
            </a:r>
          </a:p>
        </p:txBody>
      </p:sp>
      <p:cxnSp>
        <p:nvCxnSpPr>
          <p:cNvPr id="3" name="Straight Connector 2"/>
          <p:cNvCxnSpPr/>
          <p:nvPr/>
        </p:nvCxnSpPr>
        <p:spPr>
          <a:xfrm>
            <a:off x="2116388" y="1276350"/>
            <a:ext cx="6570414"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pic>
        <p:nvPicPr>
          <p:cNvPr id="5" name="Picture 4"/>
          <p:cNvPicPr>
            <a:picLocks noChangeAspect="1"/>
          </p:cNvPicPr>
          <p:nvPr/>
        </p:nvPicPr>
        <p:blipFill>
          <a:blip r:embed="rId2"/>
          <a:stretch>
            <a:fillRect/>
          </a:stretch>
        </p:blipFill>
        <p:spPr>
          <a:xfrm>
            <a:off x="2438400" y="1352550"/>
            <a:ext cx="5466778" cy="3639312"/>
          </a:xfrm>
          <a:prstGeom prst="rect">
            <a:avLst/>
          </a:prstGeom>
        </p:spPr>
      </p:pic>
      <p:sp>
        <p:nvSpPr>
          <p:cNvPr id="2" name="Slide Number Placeholder 1"/>
          <p:cNvSpPr>
            <a:spLocks noGrp="1"/>
          </p:cNvSpPr>
          <p:nvPr>
            <p:ph type="sldNum" sz="quarter" idx="12"/>
          </p:nvPr>
        </p:nvSpPr>
        <p:spPr/>
        <p:txBody>
          <a:bodyPr/>
          <a:lstStyle/>
          <a:p>
            <a:fld id="{B82CCC60-E8CD-4174-8B1A-7DF615B22EEF}" type="slidenum">
              <a:rPr lang="en-US" smtClean="0"/>
              <a:t>7</a:t>
            </a:fld>
            <a:endParaRPr lang="en-US"/>
          </a:p>
        </p:txBody>
      </p:sp>
    </p:spTree>
    <p:extLst>
      <p:ext uri="{BB962C8B-B14F-4D97-AF65-F5344CB8AC3E}">
        <p14:creationId xmlns:p14="http://schemas.microsoft.com/office/powerpoint/2010/main" val="358430402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3"/>
            <a:ext cx="8259098" cy="933413"/>
          </a:xfrm>
        </p:spPr>
        <p:txBody>
          <a:bodyPr>
            <a:noAutofit/>
          </a:bodyPr>
          <a:lstStyle/>
          <a:p>
            <a:r>
              <a:rPr lang="en-US" sz="4000" b="1" dirty="0"/>
              <a:t>System </a:t>
            </a:r>
            <a:r>
              <a:rPr lang="en-US" sz="4000" b="1" dirty="0" smtClean="0"/>
              <a:t>overview</a:t>
            </a:r>
            <a:endParaRPr lang="en-US" sz="4000" dirty="0"/>
          </a:p>
        </p:txBody>
      </p:sp>
      <p:sp>
        <p:nvSpPr>
          <p:cNvPr id="3" name="Content Placeholder 2"/>
          <p:cNvSpPr>
            <a:spLocks noGrp="1"/>
          </p:cNvSpPr>
          <p:nvPr>
            <p:ph idx="1"/>
          </p:nvPr>
        </p:nvSpPr>
        <p:spPr>
          <a:xfrm>
            <a:off x="448965" y="1809750"/>
            <a:ext cx="8246070" cy="3333750"/>
          </a:xfrm>
        </p:spPr>
        <p:txBody>
          <a:bodyPr>
            <a:noAutofit/>
          </a:bodyPr>
          <a:lstStyle/>
          <a:p>
            <a:pPr marL="342900" lvl="0" indent="-342900" algn="just">
              <a:lnSpc>
                <a:spcPct val="150000"/>
              </a:lnSpc>
              <a:buFont typeface="Symbol" panose="05050102010706020507" pitchFamily="18" charset="2"/>
              <a:buChar char=""/>
              <a:tabLst>
                <a:tab pos="457200" algn="l"/>
              </a:tabLst>
            </a:pPr>
            <a:r>
              <a:rPr lang="en-US" sz="2000" b="1" kern="50" dirty="0" smtClean="0">
                <a:solidFill>
                  <a:srgbClr val="007635"/>
                </a:solidFill>
                <a:effectLst/>
                <a:latin typeface="+mj-lt"/>
                <a:ea typeface="Lucida Sans Unicode" panose="020B0602030504020204" pitchFamily="34" charset="0"/>
              </a:rPr>
              <a:t>Admin:</a:t>
            </a:r>
            <a:r>
              <a:rPr lang="en-US" sz="2000" kern="50" dirty="0" smtClean="0">
                <a:solidFill>
                  <a:srgbClr val="007635"/>
                </a:solidFill>
                <a:effectLst/>
                <a:latin typeface="+mj-lt"/>
                <a:ea typeface="Lucida Sans Unicode" panose="020B0602030504020204" pitchFamily="34" charset="0"/>
              </a:rPr>
              <a:t> He/She has rights </a:t>
            </a:r>
            <a:r>
              <a:rPr lang="en-US" sz="2000" kern="50" dirty="0">
                <a:solidFill>
                  <a:srgbClr val="007635"/>
                </a:solidFill>
                <a:effectLst/>
                <a:latin typeface="+mj-lt"/>
                <a:ea typeface="Lucida Sans Unicode" panose="020B0602030504020204" pitchFamily="34" charset="0"/>
              </a:rPr>
              <a:t>in the </a:t>
            </a:r>
            <a:r>
              <a:rPr lang="en-US" sz="2000" kern="50" dirty="0" smtClean="0">
                <a:solidFill>
                  <a:srgbClr val="007635"/>
                </a:solidFill>
                <a:effectLst/>
                <a:latin typeface="+mj-lt"/>
                <a:ea typeface="Lucida Sans Unicode" panose="020B0602030504020204" pitchFamily="34" charset="0"/>
              </a:rPr>
              <a:t>software which include addition/deletion of products, manage user and bookings.</a:t>
            </a:r>
          </a:p>
          <a:p>
            <a:pPr marL="342900" lvl="0" indent="-342900" algn="just">
              <a:lnSpc>
                <a:spcPct val="150000"/>
              </a:lnSpc>
              <a:buFont typeface="Symbol" panose="05050102010706020507" pitchFamily="18" charset="2"/>
              <a:buChar char=""/>
              <a:tabLst>
                <a:tab pos="457200" algn="l"/>
              </a:tabLst>
            </a:pPr>
            <a:r>
              <a:rPr lang="en-US" sz="2000" b="1" kern="50" dirty="0" smtClean="0">
                <a:solidFill>
                  <a:srgbClr val="007635"/>
                </a:solidFill>
                <a:effectLst/>
                <a:latin typeface="+mj-lt"/>
                <a:ea typeface="Lucida Sans Unicode" panose="020B0602030504020204" pitchFamily="34" charset="0"/>
              </a:rPr>
              <a:t>New </a:t>
            </a:r>
            <a:r>
              <a:rPr lang="en-US" sz="2000" b="1" kern="50" dirty="0">
                <a:solidFill>
                  <a:srgbClr val="007635"/>
                </a:solidFill>
                <a:effectLst/>
                <a:latin typeface="+mj-lt"/>
                <a:ea typeface="Lucida Sans Unicode" panose="020B0602030504020204" pitchFamily="34" charset="0"/>
              </a:rPr>
              <a:t>user:</a:t>
            </a:r>
            <a:r>
              <a:rPr lang="en-US" sz="2000" kern="50" dirty="0">
                <a:solidFill>
                  <a:srgbClr val="007635"/>
                </a:solidFill>
                <a:effectLst/>
                <a:latin typeface="+mj-lt"/>
                <a:ea typeface="Lucida Sans Unicode" panose="020B0602030504020204" pitchFamily="34" charset="0"/>
              </a:rPr>
              <a:t> This module is for the users who do not have their account. Here user is allowed to create an account to login. The account creation is done by filling the registration form with user details such as name, </a:t>
            </a:r>
            <a:r>
              <a:rPr lang="en-US" sz="2000" kern="50" dirty="0" smtClean="0">
                <a:solidFill>
                  <a:srgbClr val="007635"/>
                </a:solidFill>
                <a:effectLst/>
                <a:latin typeface="+mj-lt"/>
                <a:ea typeface="Lucida Sans Unicode" panose="020B0602030504020204" pitchFamily="34" charset="0"/>
              </a:rPr>
              <a:t>phone </a:t>
            </a:r>
            <a:r>
              <a:rPr lang="en-US" sz="2000" kern="50" dirty="0" smtClean="0">
                <a:solidFill>
                  <a:srgbClr val="007635"/>
                </a:solidFill>
                <a:latin typeface="+mj-lt"/>
                <a:ea typeface="Lucida Sans Unicode" panose="020B0602030504020204" pitchFamily="34" charset="0"/>
              </a:rPr>
              <a:t>, </a:t>
            </a:r>
            <a:r>
              <a:rPr lang="en-US" sz="2000" kern="50" dirty="0" smtClean="0">
                <a:solidFill>
                  <a:srgbClr val="007635"/>
                </a:solidFill>
                <a:effectLst/>
                <a:latin typeface="+mj-lt"/>
                <a:ea typeface="Lucida Sans Unicode" panose="020B0602030504020204" pitchFamily="34" charset="0"/>
              </a:rPr>
              <a:t>email, password</a:t>
            </a:r>
            <a:r>
              <a:rPr lang="en-US" sz="2000" kern="50" dirty="0" smtClean="0">
                <a:solidFill>
                  <a:srgbClr val="007635"/>
                </a:solidFill>
                <a:latin typeface="+mj-lt"/>
                <a:ea typeface="Lucida Sans Unicode" panose="020B0602030504020204" pitchFamily="34" charset="0"/>
              </a:rPr>
              <a:t> and other essential information.</a:t>
            </a:r>
            <a:endParaRPr lang="en-IN" sz="2000" kern="50" dirty="0">
              <a:solidFill>
                <a:srgbClr val="007635"/>
              </a:solidFill>
              <a:effectLst/>
              <a:latin typeface="+mj-lt"/>
              <a:ea typeface="Lucida Sans Unicode" panose="020B0602030504020204" pitchFamily="34" charset="0"/>
            </a:endParaRPr>
          </a:p>
          <a:p>
            <a:pPr marL="0" indent="0">
              <a:buNone/>
            </a:pPr>
            <a:endParaRPr lang="en-US" sz="2000" b="1" dirty="0">
              <a:solidFill>
                <a:srgbClr val="007635"/>
              </a:solidFill>
              <a:latin typeface="+mj-lt"/>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8</a:t>
            </a:fld>
            <a:endParaRPr lang="en-US" dirty="0"/>
          </a:p>
        </p:txBody>
      </p:sp>
    </p:spTree>
    <p:extLst>
      <p:ext uri="{BB962C8B-B14F-4D97-AF65-F5344CB8AC3E}">
        <p14:creationId xmlns:p14="http://schemas.microsoft.com/office/powerpoint/2010/main" val="191080077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239083"/>
            <a:ext cx="8259098" cy="933413"/>
          </a:xfrm>
        </p:spPr>
        <p:txBody>
          <a:bodyPr>
            <a:noAutofit/>
          </a:bodyPr>
          <a:lstStyle/>
          <a:p>
            <a:r>
              <a:rPr lang="en-US" sz="4000" b="1" dirty="0"/>
              <a:t>System </a:t>
            </a:r>
            <a:r>
              <a:rPr lang="en-US" sz="4000" b="1" dirty="0" smtClean="0"/>
              <a:t>overview</a:t>
            </a:r>
            <a:endParaRPr lang="en-US" sz="4000" dirty="0"/>
          </a:p>
        </p:txBody>
      </p:sp>
      <p:sp>
        <p:nvSpPr>
          <p:cNvPr id="3" name="Content Placeholder 2"/>
          <p:cNvSpPr>
            <a:spLocks noGrp="1"/>
          </p:cNvSpPr>
          <p:nvPr>
            <p:ph idx="1"/>
          </p:nvPr>
        </p:nvSpPr>
        <p:spPr>
          <a:xfrm>
            <a:off x="448965" y="1962150"/>
            <a:ext cx="8246070" cy="3078956"/>
          </a:xfrm>
        </p:spPr>
        <p:txBody>
          <a:bodyPr>
            <a:noAutofit/>
          </a:bodyPr>
          <a:lstStyle/>
          <a:p>
            <a:pPr lvl="0" algn="just">
              <a:lnSpc>
                <a:spcPct val="150000"/>
              </a:lnSpc>
              <a:buFont typeface="Symbol" panose="05050102010706020507" pitchFamily="18" charset="2"/>
              <a:buChar char=""/>
              <a:tabLst>
                <a:tab pos="457200" algn="l"/>
              </a:tabLst>
            </a:pPr>
            <a:r>
              <a:rPr lang="en-US" sz="2400" b="1" kern="50" dirty="0">
                <a:solidFill>
                  <a:srgbClr val="007635"/>
                </a:solidFill>
                <a:ea typeface="Lucida Sans Unicode" panose="020B0602030504020204" pitchFamily="34" charset="0"/>
              </a:rPr>
              <a:t>Product:</a:t>
            </a:r>
            <a:r>
              <a:rPr lang="en-US" sz="2400" kern="50" dirty="0">
                <a:solidFill>
                  <a:srgbClr val="007635"/>
                </a:solidFill>
                <a:ea typeface="Lucida Sans Unicode" panose="020B0602030504020204" pitchFamily="34" charset="0"/>
              </a:rPr>
              <a:t> This module has information regarding the product such as its name, category, image, price and description. </a:t>
            </a:r>
          </a:p>
          <a:p>
            <a:pPr lvl="0" algn="just">
              <a:lnSpc>
                <a:spcPct val="150000"/>
              </a:lnSpc>
              <a:buFont typeface="Symbol" panose="05050102010706020507" pitchFamily="18" charset="2"/>
              <a:buChar char=""/>
              <a:tabLst>
                <a:tab pos="457200" algn="l"/>
              </a:tabLst>
            </a:pPr>
            <a:r>
              <a:rPr lang="en-US" sz="2400" b="1" kern="50" dirty="0">
                <a:solidFill>
                  <a:srgbClr val="007635"/>
                </a:solidFill>
                <a:ea typeface="Lucida Sans Unicode" panose="020B0602030504020204" pitchFamily="34" charset="0"/>
              </a:rPr>
              <a:t>User:</a:t>
            </a:r>
            <a:r>
              <a:rPr lang="en-US" sz="2400" kern="50" dirty="0">
                <a:solidFill>
                  <a:srgbClr val="007635"/>
                </a:solidFill>
                <a:ea typeface="Lucida Sans Unicode" panose="020B0602030504020204" pitchFamily="34" charset="0"/>
              </a:rPr>
              <a:t> He/She can </a:t>
            </a:r>
            <a:r>
              <a:rPr lang="en-US" sz="2400" kern="50" dirty="0" smtClean="0">
                <a:solidFill>
                  <a:srgbClr val="007635"/>
                </a:solidFill>
                <a:ea typeface="Lucida Sans Unicode" panose="020B0602030504020204" pitchFamily="34" charset="0"/>
              </a:rPr>
              <a:t>view and book the products </a:t>
            </a:r>
            <a:r>
              <a:rPr lang="en-US" sz="2400" kern="50" dirty="0">
                <a:solidFill>
                  <a:srgbClr val="007635"/>
                </a:solidFill>
                <a:ea typeface="Lucida Sans Unicode" panose="020B0602030504020204" pitchFamily="34" charset="0"/>
              </a:rPr>
              <a:t>available in the </a:t>
            </a:r>
            <a:r>
              <a:rPr lang="en-US" sz="2400" kern="50" dirty="0" smtClean="0">
                <a:solidFill>
                  <a:srgbClr val="007635"/>
                </a:solidFill>
                <a:ea typeface="Lucida Sans Unicode" panose="020B0602030504020204" pitchFamily="34" charset="0"/>
              </a:rPr>
              <a:t>stock as well as manage his/her order.</a:t>
            </a:r>
            <a:endParaRPr lang="en-IN" sz="2400" kern="50" dirty="0">
              <a:solidFill>
                <a:srgbClr val="007635"/>
              </a:solidFill>
              <a:ea typeface="Lucida Sans Unicode" panose="020B0602030504020204" pitchFamily="34" charset="0"/>
            </a:endParaRPr>
          </a:p>
          <a:p>
            <a:pPr marL="0" lvl="0" indent="0" algn="just">
              <a:lnSpc>
                <a:spcPct val="150000"/>
              </a:lnSpc>
              <a:buNone/>
              <a:tabLst>
                <a:tab pos="457200" algn="l"/>
              </a:tabLst>
            </a:pPr>
            <a:endParaRPr lang="en-IN" sz="2400" kern="50" dirty="0">
              <a:solidFill>
                <a:srgbClr val="007635"/>
              </a:solidFill>
              <a:effectLst/>
              <a:latin typeface="+mj-lt"/>
              <a:ea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9</a:t>
            </a:fld>
            <a:endParaRPr lang="en-US"/>
          </a:p>
        </p:txBody>
      </p:sp>
    </p:spTree>
    <p:extLst>
      <p:ext uri="{BB962C8B-B14F-4D97-AF65-F5344CB8AC3E}">
        <p14:creationId xmlns:p14="http://schemas.microsoft.com/office/powerpoint/2010/main" val="416616074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3.0.1031"/>
  <p:tag name="AS_RELEASE_DATE" val="2022.08.14"/>
  <p:tag name="AS_TITLE" val="Aspose.Slides for .NET5"/>
  <p:tag name="AS_VERSION" val="22.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352</Words>
  <Application>Microsoft Office PowerPoint</Application>
  <PresentationFormat>On-screen Show (16:9)</PresentationFormat>
  <Paragraphs>111</Paragraphs>
  <Slides>30</Slides>
  <Notes>2</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30</vt:i4>
      </vt:variant>
    </vt:vector>
  </HeadingPairs>
  <TitlesOfParts>
    <vt:vector size="40" baseType="lpstr">
      <vt:lpstr>Arial</vt:lpstr>
      <vt:lpstr>Calibri</vt:lpstr>
      <vt:lpstr>Lucida Sans Unicode</vt:lpstr>
      <vt:lpstr>Symbol</vt:lpstr>
      <vt:lpstr>Times New Roman</vt:lpstr>
      <vt:lpstr>Office Theme</vt:lpstr>
      <vt:lpstr>Office Theme</vt:lpstr>
      <vt:lpstr>Office Theme</vt:lpstr>
      <vt:lpstr>Office Theme</vt:lpstr>
      <vt:lpstr>Office Theme</vt:lpstr>
      <vt:lpstr>Go Green</vt:lpstr>
      <vt:lpstr>   Team members</vt:lpstr>
      <vt:lpstr>What are the problems ? </vt:lpstr>
      <vt:lpstr>Goals of “Go Green” </vt:lpstr>
      <vt:lpstr>Technology</vt:lpstr>
      <vt:lpstr>IFD (Information Flow Diagram)</vt:lpstr>
      <vt:lpstr>ERD (Entity Relationship Diagram)</vt:lpstr>
      <vt:lpstr>System overview</vt:lpstr>
      <vt:lpstr>System overview</vt:lpstr>
      <vt:lpstr>Landing page</vt:lpstr>
      <vt:lpstr>Landing page</vt:lpstr>
      <vt:lpstr>Login</vt:lpstr>
      <vt:lpstr>Sign up</vt:lpstr>
      <vt:lpstr>Profile</vt:lpstr>
      <vt:lpstr>E-mail authentication</vt:lpstr>
      <vt:lpstr>Forget password</vt:lpstr>
      <vt:lpstr>Change password</vt:lpstr>
      <vt:lpstr>All products</vt:lpstr>
      <vt:lpstr>Category search</vt:lpstr>
      <vt:lpstr>Cart</vt:lpstr>
      <vt:lpstr>Booking detail</vt:lpstr>
      <vt:lpstr>Payment gateway</vt:lpstr>
      <vt:lpstr>Payment success</vt:lpstr>
      <vt:lpstr>Booking history</vt:lpstr>
      <vt:lpstr>About us</vt:lpstr>
      <vt:lpstr>Feedback</vt:lpstr>
      <vt:lpstr>Blog</vt:lpstr>
      <vt:lpstr>Contact us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Green</dc:title>
  <cp:lastModifiedBy>ASMIT MOHAN</cp:lastModifiedBy>
  <cp:revision>86</cp:revision>
  <cp:lastPrinted>2022-08-30T16:32:09Z</cp:lastPrinted>
  <dcterms:created xsi:type="dcterms:W3CDTF">2022-08-30T16:32:09Z</dcterms:created>
  <dcterms:modified xsi:type="dcterms:W3CDTF">2022-12-08T05:43:11Z</dcterms:modified>
</cp:coreProperties>
</file>